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9"/>
  </p:notesMasterIdLst>
  <p:sldIdLst>
    <p:sldId id="256" r:id="rId2"/>
    <p:sldId id="316" r:id="rId3"/>
    <p:sldId id="327" r:id="rId4"/>
    <p:sldId id="329" r:id="rId5"/>
    <p:sldId id="330" r:id="rId6"/>
    <p:sldId id="331" r:id="rId7"/>
    <p:sldId id="328" r:id="rId8"/>
  </p:sldIdLst>
  <p:sldSz cx="9144000" cy="5143500" type="screen16x9"/>
  <p:notesSz cx="6858000" cy="9144000"/>
  <p:embeddedFontLst>
    <p:embeddedFont>
      <p:font typeface="Archivo" panose="020B0604020202020204" charset="0"/>
      <p:regular r:id="rId10"/>
      <p:bold r:id="rId11"/>
      <p:italic r:id="rId12"/>
      <p:boldItalic r:id="rId13"/>
    </p:embeddedFont>
    <p:embeddedFont>
      <p:font typeface="Righteous" panose="020B0604020202020204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7886CE-1AC9-4D37-A6D0-991420F3F2D8}">
  <a:tblStyle styleId="{897886CE-1AC9-4D37-A6D0-991420F3F2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48221c3a53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48221c3a53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22ec61ca6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22ec61ca6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901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22ec61ca6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22ec61ca6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5752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22ec61ca6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22ec61ca6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04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22ec61ca6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22ec61ca6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236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80125" y="806650"/>
            <a:ext cx="7383900" cy="18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92450" y="309712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15100" y="4684700"/>
            <a:ext cx="7713540" cy="135000"/>
            <a:chOff x="715100" y="4684700"/>
            <a:chExt cx="7713540" cy="135000"/>
          </a:xfrm>
        </p:grpSpPr>
        <p:sp>
          <p:nvSpPr>
            <p:cNvPr id="13" name="Google Shape;13;p2"/>
            <p:cNvSpPr/>
            <p:nvPr/>
          </p:nvSpPr>
          <p:spPr>
            <a:xfrm>
              <a:off x="715100" y="4684700"/>
              <a:ext cx="771300" cy="135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486460" y="4684700"/>
              <a:ext cx="771300" cy="135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257825" y="4684700"/>
              <a:ext cx="771300" cy="135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027363" y="4684700"/>
              <a:ext cx="774900" cy="135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800540" y="4684700"/>
              <a:ext cx="771300" cy="135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570100" y="4684700"/>
              <a:ext cx="774900" cy="13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343250" y="4684700"/>
              <a:ext cx="774900" cy="135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114620" y="4684700"/>
              <a:ext cx="771300" cy="135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85980" y="4684700"/>
              <a:ext cx="771300" cy="135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657340" y="4684700"/>
              <a:ext cx="771300" cy="135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7"/>
          <p:cNvSpPr txBox="1">
            <a:spLocks noGrp="1"/>
          </p:cNvSpPr>
          <p:nvPr>
            <p:ph type="title"/>
          </p:nvPr>
        </p:nvSpPr>
        <p:spPr>
          <a:xfrm>
            <a:off x="715100" y="1086425"/>
            <a:ext cx="3802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7"/>
          <p:cNvSpPr txBox="1">
            <a:spLocks noGrp="1"/>
          </p:cNvSpPr>
          <p:nvPr>
            <p:ph type="body" idx="1"/>
          </p:nvPr>
        </p:nvSpPr>
        <p:spPr>
          <a:xfrm>
            <a:off x="715100" y="1793875"/>
            <a:ext cx="3802200" cy="22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20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sp>
        <p:nvSpPr>
          <p:cNvPr id="90" name="Google Shape;90;p7"/>
          <p:cNvSpPr>
            <a:spLocks noGrp="1"/>
          </p:cNvSpPr>
          <p:nvPr>
            <p:ph type="pic" idx="2"/>
          </p:nvPr>
        </p:nvSpPr>
        <p:spPr>
          <a:xfrm>
            <a:off x="4870251" y="1216450"/>
            <a:ext cx="3558600" cy="2732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91" name="Google Shape;91;p7"/>
          <p:cNvGrpSpPr/>
          <p:nvPr/>
        </p:nvGrpSpPr>
        <p:grpSpPr>
          <a:xfrm>
            <a:off x="715100" y="4684700"/>
            <a:ext cx="7713540" cy="135000"/>
            <a:chOff x="715100" y="4684700"/>
            <a:chExt cx="7713540" cy="135000"/>
          </a:xfrm>
        </p:grpSpPr>
        <p:sp>
          <p:nvSpPr>
            <p:cNvPr id="92" name="Google Shape;92;p7"/>
            <p:cNvSpPr/>
            <p:nvPr/>
          </p:nvSpPr>
          <p:spPr>
            <a:xfrm>
              <a:off x="715100" y="4684700"/>
              <a:ext cx="771300" cy="135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1486460" y="4684700"/>
              <a:ext cx="771300" cy="135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2257825" y="4684700"/>
              <a:ext cx="771300" cy="135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3027363" y="4684700"/>
              <a:ext cx="774900" cy="135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>
              <a:off x="3800540" y="4684700"/>
              <a:ext cx="771300" cy="135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4570100" y="4684700"/>
              <a:ext cx="774900" cy="13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>
              <a:off x="5343250" y="4684700"/>
              <a:ext cx="774900" cy="135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6114620" y="4684700"/>
              <a:ext cx="771300" cy="135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6885980" y="4684700"/>
              <a:ext cx="771300" cy="135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7657340" y="4684700"/>
              <a:ext cx="771300" cy="135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16" name="Google Shape;216;p16"/>
          <p:cNvGrpSpPr/>
          <p:nvPr/>
        </p:nvGrpSpPr>
        <p:grpSpPr>
          <a:xfrm>
            <a:off x="715100" y="4684700"/>
            <a:ext cx="7713540" cy="135000"/>
            <a:chOff x="715100" y="4684700"/>
            <a:chExt cx="7713540" cy="135000"/>
          </a:xfrm>
        </p:grpSpPr>
        <p:sp>
          <p:nvSpPr>
            <p:cNvPr id="217" name="Google Shape;217;p16"/>
            <p:cNvSpPr/>
            <p:nvPr/>
          </p:nvSpPr>
          <p:spPr>
            <a:xfrm>
              <a:off x="715100" y="4684700"/>
              <a:ext cx="771300" cy="135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6"/>
            <p:cNvSpPr/>
            <p:nvPr/>
          </p:nvSpPr>
          <p:spPr>
            <a:xfrm>
              <a:off x="1486460" y="4684700"/>
              <a:ext cx="771300" cy="135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6"/>
            <p:cNvSpPr/>
            <p:nvPr/>
          </p:nvSpPr>
          <p:spPr>
            <a:xfrm>
              <a:off x="2257825" y="4684700"/>
              <a:ext cx="771300" cy="135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6"/>
            <p:cNvSpPr/>
            <p:nvPr/>
          </p:nvSpPr>
          <p:spPr>
            <a:xfrm>
              <a:off x="3027363" y="4684700"/>
              <a:ext cx="774900" cy="135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3800540" y="4684700"/>
              <a:ext cx="771300" cy="135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6"/>
            <p:cNvSpPr/>
            <p:nvPr/>
          </p:nvSpPr>
          <p:spPr>
            <a:xfrm>
              <a:off x="4570100" y="4684700"/>
              <a:ext cx="774900" cy="13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>
              <a:off x="5343250" y="4684700"/>
              <a:ext cx="774900" cy="135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6114620" y="4684700"/>
              <a:ext cx="771300" cy="135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6885980" y="4684700"/>
              <a:ext cx="771300" cy="135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7657340" y="4684700"/>
              <a:ext cx="771300" cy="135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4" name="Google Shape;414;p27"/>
          <p:cNvGrpSpPr/>
          <p:nvPr/>
        </p:nvGrpSpPr>
        <p:grpSpPr>
          <a:xfrm>
            <a:off x="715100" y="4684700"/>
            <a:ext cx="7713540" cy="135000"/>
            <a:chOff x="715100" y="4684700"/>
            <a:chExt cx="7713540" cy="135000"/>
          </a:xfrm>
        </p:grpSpPr>
        <p:sp>
          <p:nvSpPr>
            <p:cNvPr id="415" name="Google Shape;415;p27"/>
            <p:cNvSpPr/>
            <p:nvPr/>
          </p:nvSpPr>
          <p:spPr>
            <a:xfrm>
              <a:off x="715100" y="4684700"/>
              <a:ext cx="771300" cy="135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7"/>
            <p:cNvSpPr/>
            <p:nvPr/>
          </p:nvSpPr>
          <p:spPr>
            <a:xfrm>
              <a:off x="1486460" y="4684700"/>
              <a:ext cx="771300" cy="135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7"/>
            <p:cNvSpPr/>
            <p:nvPr/>
          </p:nvSpPr>
          <p:spPr>
            <a:xfrm>
              <a:off x="2257825" y="4684700"/>
              <a:ext cx="771300" cy="135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7"/>
            <p:cNvSpPr/>
            <p:nvPr/>
          </p:nvSpPr>
          <p:spPr>
            <a:xfrm>
              <a:off x="3027363" y="4684700"/>
              <a:ext cx="774900" cy="135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3800540" y="4684700"/>
              <a:ext cx="771300" cy="135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7"/>
            <p:cNvSpPr/>
            <p:nvPr/>
          </p:nvSpPr>
          <p:spPr>
            <a:xfrm>
              <a:off x="4570100" y="4684700"/>
              <a:ext cx="774900" cy="13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7"/>
            <p:cNvSpPr/>
            <p:nvPr/>
          </p:nvSpPr>
          <p:spPr>
            <a:xfrm>
              <a:off x="5343250" y="4684700"/>
              <a:ext cx="774900" cy="135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7"/>
            <p:cNvSpPr/>
            <p:nvPr/>
          </p:nvSpPr>
          <p:spPr>
            <a:xfrm>
              <a:off x="6114620" y="4684700"/>
              <a:ext cx="771300" cy="135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7"/>
            <p:cNvSpPr/>
            <p:nvPr/>
          </p:nvSpPr>
          <p:spPr>
            <a:xfrm>
              <a:off x="6885980" y="4684700"/>
              <a:ext cx="771300" cy="135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7"/>
            <p:cNvSpPr/>
            <p:nvPr/>
          </p:nvSpPr>
          <p:spPr>
            <a:xfrm>
              <a:off x="7657340" y="4684700"/>
              <a:ext cx="771300" cy="135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" name="Google Shape;425;p27"/>
          <p:cNvSpPr/>
          <p:nvPr/>
        </p:nvSpPr>
        <p:spPr>
          <a:xfrm>
            <a:off x="715150" y="535000"/>
            <a:ext cx="7713600" cy="243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7"/>
          <p:cNvSpPr/>
          <p:nvPr/>
        </p:nvSpPr>
        <p:spPr>
          <a:xfrm rot="5400000">
            <a:off x="568100" y="326545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27" name="Google Shape;427;p27"/>
          <p:cNvSpPr/>
          <p:nvPr/>
        </p:nvSpPr>
        <p:spPr>
          <a:xfrm rot="10800000">
            <a:off x="263950" y="296365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28" name="Google Shape;428;p27"/>
          <p:cNvSpPr/>
          <p:nvPr/>
        </p:nvSpPr>
        <p:spPr>
          <a:xfrm rot="10800000">
            <a:off x="263950" y="51310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29" name="Google Shape;429;p27"/>
          <p:cNvSpPr/>
          <p:nvPr/>
        </p:nvSpPr>
        <p:spPr>
          <a:xfrm rot="-5400000">
            <a:off x="565750" y="20895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30" name="Google Shape;430;p27"/>
          <p:cNvSpPr/>
          <p:nvPr/>
        </p:nvSpPr>
        <p:spPr>
          <a:xfrm rot="-5400000" flipH="1">
            <a:off x="8281635" y="327210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7"/>
          <p:cNvSpPr/>
          <p:nvPr/>
        </p:nvSpPr>
        <p:spPr>
          <a:xfrm rot="10800000" flipH="1">
            <a:off x="8585785" y="297030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7"/>
          <p:cNvSpPr/>
          <p:nvPr/>
        </p:nvSpPr>
        <p:spPr>
          <a:xfrm rot="10800000" flipH="1">
            <a:off x="8585785" y="51975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7"/>
          <p:cNvSpPr/>
          <p:nvPr/>
        </p:nvSpPr>
        <p:spPr>
          <a:xfrm rot="5400000" flipH="1">
            <a:off x="8283985" y="21560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7"/>
          <p:cNvSpPr/>
          <p:nvPr/>
        </p:nvSpPr>
        <p:spPr>
          <a:xfrm>
            <a:off x="281200" y="1622650"/>
            <a:ext cx="264300" cy="2643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7"/>
          <p:cNvSpPr/>
          <p:nvPr/>
        </p:nvSpPr>
        <p:spPr>
          <a:xfrm>
            <a:off x="345850" y="1687300"/>
            <a:ext cx="135000" cy="1350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7"/>
          <p:cNvSpPr/>
          <p:nvPr/>
        </p:nvSpPr>
        <p:spPr>
          <a:xfrm>
            <a:off x="8603025" y="1622650"/>
            <a:ext cx="264300" cy="2643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7"/>
          <p:cNvSpPr/>
          <p:nvPr/>
        </p:nvSpPr>
        <p:spPr>
          <a:xfrm>
            <a:off x="8667675" y="1687300"/>
            <a:ext cx="135000" cy="1350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62" r:id="rId4"/>
    <p:sldLayoutId id="214748367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1"/>
          <p:cNvSpPr/>
          <p:nvPr/>
        </p:nvSpPr>
        <p:spPr>
          <a:xfrm>
            <a:off x="715150" y="535000"/>
            <a:ext cx="7713600" cy="243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9" name="Google Shape;449;p31"/>
          <p:cNvSpPr txBox="1">
            <a:spLocks noGrp="1"/>
          </p:cNvSpPr>
          <p:nvPr>
            <p:ph type="ctrTitle"/>
          </p:nvPr>
        </p:nvSpPr>
        <p:spPr>
          <a:xfrm>
            <a:off x="880125" y="806650"/>
            <a:ext cx="7383900" cy="189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5400" dirty="0">
                <a:solidFill>
                  <a:schemeClr val="lt1"/>
                </a:solidFill>
              </a:rPr>
              <a:t>Impromptu</a:t>
            </a:r>
            <a:endParaRPr sz="5600" dirty="0">
              <a:solidFill>
                <a:schemeClr val="lt1"/>
              </a:solidFill>
            </a:endParaRPr>
          </a:p>
        </p:txBody>
      </p:sp>
      <p:sp>
        <p:nvSpPr>
          <p:cNvPr id="450" name="Google Shape;450;p31"/>
          <p:cNvSpPr txBox="1">
            <a:spLocks noGrp="1"/>
          </p:cNvSpPr>
          <p:nvPr>
            <p:ph type="subTitle" idx="1"/>
          </p:nvPr>
        </p:nvSpPr>
        <p:spPr>
          <a:xfrm>
            <a:off x="2392450" y="309712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B09901008</a:t>
            </a:r>
            <a:r>
              <a:rPr lang="zh-TW" altLang="en-US" dirty="0"/>
              <a:t> 電機三 蕭千玓</a:t>
            </a:r>
            <a:endParaRPr dirty="0"/>
          </a:p>
        </p:txBody>
      </p:sp>
      <p:sp>
        <p:nvSpPr>
          <p:cNvPr id="451" name="Google Shape;451;p31"/>
          <p:cNvSpPr/>
          <p:nvPr/>
        </p:nvSpPr>
        <p:spPr>
          <a:xfrm rot="5400000">
            <a:off x="568100" y="326545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52" name="Google Shape;452;p31"/>
          <p:cNvSpPr/>
          <p:nvPr/>
        </p:nvSpPr>
        <p:spPr>
          <a:xfrm rot="10800000">
            <a:off x="263950" y="296365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53" name="Google Shape;453;p31"/>
          <p:cNvSpPr/>
          <p:nvPr/>
        </p:nvSpPr>
        <p:spPr>
          <a:xfrm rot="10800000">
            <a:off x="263950" y="51310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54" name="Google Shape;454;p31"/>
          <p:cNvSpPr/>
          <p:nvPr/>
        </p:nvSpPr>
        <p:spPr>
          <a:xfrm rot="-5400000">
            <a:off x="565750" y="20895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455" name="Google Shape;455;p31"/>
          <p:cNvSpPr/>
          <p:nvPr/>
        </p:nvSpPr>
        <p:spPr>
          <a:xfrm rot="-5400000" flipH="1">
            <a:off x="8281635" y="327210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1"/>
          <p:cNvSpPr/>
          <p:nvPr/>
        </p:nvSpPr>
        <p:spPr>
          <a:xfrm rot="10800000" flipH="1">
            <a:off x="8585785" y="297030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1"/>
          <p:cNvSpPr/>
          <p:nvPr/>
        </p:nvSpPr>
        <p:spPr>
          <a:xfrm rot="10800000" flipH="1">
            <a:off x="8585785" y="51975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1"/>
          <p:cNvSpPr/>
          <p:nvPr/>
        </p:nvSpPr>
        <p:spPr>
          <a:xfrm rot="5400000" flipH="1">
            <a:off x="8283985" y="215600"/>
            <a:ext cx="298800" cy="2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1"/>
          <p:cNvSpPr/>
          <p:nvPr/>
        </p:nvSpPr>
        <p:spPr>
          <a:xfrm>
            <a:off x="281200" y="1622650"/>
            <a:ext cx="264300" cy="2643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1"/>
          <p:cNvSpPr/>
          <p:nvPr/>
        </p:nvSpPr>
        <p:spPr>
          <a:xfrm>
            <a:off x="345850" y="1687300"/>
            <a:ext cx="135000" cy="1350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1"/>
          <p:cNvSpPr/>
          <p:nvPr/>
        </p:nvSpPr>
        <p:spPr>
          <a:xfrm>
            <a:off x="8603025" y="1622650"/>
            <a:ext cx="264300" cy="2643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1"/>
          <p:cNvSpPr/>
          <p:nvPr/>
        </p:nvSpPr>
        <p:spPr>
          <a:xfrm>
            <a:off x="8667675" y="1687300"/>
            <a:ext cx="135000" cy="135000"/>
          </a:xfrm>
          <a:prstGeom prst="ellipse">
            <a:avLst/>
          </a:prstGeom>
          <a:solidFill>
            <a:schemeClr val="dk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5334;p79">
            <a:extLst>
              <a:ext uri="{FF2B5EF4-FFF2-40B4-BE49-F238E27FC236}">
                <a16:creationId xmlns:a16="http://schemas.microsoft.com/office/drawing/2014/main" id="{9531802B-39EA-48CD-B4D9-2A41D02626DF}"/>
              </a:ext>
            </a:extLst>
          </p:cNvPr>
          <p:cNvGrpSpPr/>
          <p:nvPr/>
        </p:nvGrpSpPr>
        <p:grpSpPr>
          <a:xfrm>
            <a:off x="2979189" y="3141794"/>
            <a:ext cx="299929" cy="337792"/>
            <a:chOff x="924450" y="2028975"/>
            <a:chExt cx="425975" cy="479750"/>
          </a:xfrm>
        </p:grpSpPr>
        <p:sp>
          <p:nvSpPr>
            <p:cNvPr id="18" name="Google Shape;5335;p79">
              <a:extLst>
                <a:ext uri="{FF2B5EF4-FFF2-40B4-BE49-F238E27FC236}">
                  <a16:creationId xmlns:a16="http://schemas.microsoft.com/office/drawing/2014/main" id="{398DC951-B875-4367-A7FD-2688697E66FC}"/>
                </a:ext>
              </a:extLst>
            </p:cNvPr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" name="Google Shape;5336;p79">
              <a:extLst>
                <a:ext uri="{FF2B5EF4-FFF2-40B4-BE49-F238E27FC236}">
                  <a16:creationId xmlns:a16="http://schemas.microsoft.com/office/drawing/2014/main" id="{90725A84-C80E-4796-A1E5-1CE8E3524348}"/>
                </a:ext>
              </a:extLst>
            </p:cNvPr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" name="Google Shape;5337;p79">
              <a:extLst>
                <a:ext uri="{FF2B5EF4-FFF2-40B4-BE49-F238E27FC236}">
                  <a16:creationId xmlns:a16="http://schemas.microsoft.com/office/drawing/2014/main" id="{4BEC86B0-F1EC-4CFB-92AA-2E338F06E1A2}"/>
                </a:ext>
              </a:extLst>
            </p:cNvPr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1" name="Google Shape;5334;p79">
            <a:extLst>
              <a:ext uri="{FF2B5EF4-FFF2-40B4-BE49-F238E27FC236}">
                <a16:creationId xmlns:a16="http://schemas.microsoft.com/office/drawing/2014/main" id="{0A267259-772D-4316-B169-321616E996C8}"/>
              </a:ext>
            </a:extLst>
          </p:cNvPr>
          <p:cNvGrpSpPr/>
          <p:nvPr/>
        </p:nvGrpSpPr>
        <p:grpSpPr>
          <a:xfrm>
            <a:off x="5864884" y="3127000"/>
            <a:ext cx="299929" cy="337792"/>
            <a:chOff x="924450" y="2028975"/>
            <a:chExt cx="425975" cy="479750"/>
          </a:xfrm>
        </p:grpSpPr>
        <p:sp>
          <p:nvSpPr>
            <p:cNvPr id="22" name="Google Shape;5335;p79">
              <a:extLst>
                <a:ext uri="{FF2B5EF4-FFF2-40B4-BE49-F238E27FC236}">
                  <a16:creationId xmlns:a16="http://schemas.microsoft.com/office/drawing/2014/main" id="{A50CF1F2-2252-44AF-B157-98B92EEAF78D}"/>
                </a:ext>
              </a:extLst>
            </p:cNvPr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5336;p79">
              <a:extLst>
                <a:ext uri="{FF2B5EF4-FFF2-40B4-BE49-F238E27FC236}">
                  <a16:creationId xmlns:a16="http://schemas.microsoft.com/office/drawing/2014/main" id="{D1A1139C-5D1B-40D5-B53A-0B619E657A32}"/>
                </a:ext>
              </a:extLst>
            </p:cNvPr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" name="Google Shape;5337;p79">
              <a:extLst>
                <a:ext uri="{FF2B5EF4-FFF2-40B4-BE49-F238E27FC236}">
                  <a16:creationId xmlns:a16="http://schemas.microsoft.com/office/drawing/2014/main" id="{CDB4B4AD-EE9E-464A-81D4-66B4FF871914}"/>
                </a:ext>
              </a:extLst>
            </p:cNvPr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5"/>
          <p:cNvSpPr txBox="1">
            <a:spLocks noGrp="1"/>
          </p:cNvSpPr>
          <p:nvPr>
            <p:ph type="title"/>
          </p:nvPr>
        </p:nvSpPr>
        <p:spPr>
          <a:xfrm>
            <a:off x="715100" y="438725"/>
            <a:ext cx="460366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</a:t>
            </a:r>
            <a:endParaRPr dirty="0"/>
          </a:p>
        </p:txBody>
      </p:sp>
      <p:sp>
        <p:nvSpPr>
          <p:cNvPr id="519" name="Google Shape;519;p35"/>
          <p:cNvSpPr txBox="1">
            <a:spLocks noGrp="1"/>
          </p:cNvSpPr>
          <p:nvPr>
            <p:ph type="body" idx="1"/>
          </p:nvPr>
        </p:nvSpPr>
        <p:spPr>
          <a:xfrm>
            <a:off x="715100" y="1216450"/>
            <a:ext cx="3802200" cy="2840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zh-TW" altLang="en-US" dirty="0">
                <a:solidFill>
                  <a:schemeClr val="dk1"/>
                </a:solidFill>
              </a:rPr>
              <a:t>隨處可彈的鋼琴手套</a:t>
            </a:r>
            <a:endParaRPr lang="en-US" altLang="zh-TW" dirty="0">
              <a:solidFill>
                <a:schemeClr val="dk1"/>
              </a:solidFill>
            </a:endParaRPr>
          </a:p>
          <a:p>
            <a:pPr marL="285750" indent="-285750"/>
            <a:r>
              <a:rPr lang="zh-TW" altLang="en-US" dirty="0">
                <a:solidFill>
                  <a:schemeClr val="dk1"/>
                </a:solidFill>
              </a:rPr>
              <a:t>手勢偵測切換</a:t>
            </a:r>
            <a:r>
              <a:rPr lang="en-US" altLang="zh-TW" dirty="0">
                <a:solidFill>
                  <a:schemeClr val="dk1"/>
                </a:solidFill>
              </a:rPr>
              <a:t>8</a:t>
            </a:r>
            <a:r>
              <a:rPr lang="zh-TW" altLang="en-US" dirty="0">
                <a:solidFill>
                  <a:schemeClr val="dk1"/>
                </a:solidFill>
              </a:rPr>
              <a:t>度</a:t>
            </a:r>
            <a:endParaRPr lang="en-US" altLang="zh-TW" dirty="0">
              <a:solidFill>
                <a:schemeClr val="dk1"/>
              </a:solidFill>
            </a:endParaRPr>
          </a:p>
          <a:p>
            <a:pPr marL="285750" indent="-285750"/>
            <a:r>
              <a:rPr lang="en-US" altLang="zh-TW" dirty="0">
                <a:solidFill>
                  <a:schemeClr val="dk1"/>
                </a:solidFill>
              </a:rPr>
              <a:t>WIFI</a:t>
            </a:r>
            <a:r>
              <a:rPr lang="zh-TW" altLang="en-US" dirty="0">
                <a:solidFill>
                  <a:schemeClr val="dk1"/>
                </a:solidFill>
              </a:rPr>
              <a:t>連接手機</a:t>
            </a:r>
            <a:endParaRPr lang="en-US" altLang="zh-TW" dirty="0">
              <a:solidFill>
                <a:schemeClr val="dk1"/>
              </a:solidFill>
            </a:endParaRPr>
          </a:p>
          <a:p>
            <a:pPr marL="285750" indent="-285750"/>
            <a:r>
              <a:rPr lang="zh-TW" altLang="en-US" dirty="0">
                <a:solidFill>
                  <a:schemeClr val="dk1"/>
                </a:solidFill>
              </a:rPr>
              <a:t>支援錄音功能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CC55E0B-04B7-4B03-9BDA-37F5D9005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251" y="1216450"/>
            <a:ext cx="3558600" cy="274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99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5"/>
          <p:cNvSpPr txBox="1">
            <a:spLocks noGrp="1"/>
          </p:cNvSpPr>
          <p:nvPr>
            <p:ph type="title"/>
          </p:nvPr>
        </p:nvSpPr>
        <p:spPr>
          <a:xfrm>
            <a:off x="715100" y="438725"/>
            <a:ext cx="460366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 completed</a:t>
            </a:r>
            <a:endParaRPr dirty="0"/>
          </a:p>
        </p:txBody>
      </p:sp>
      <p:sp>
        <p:nvSpPr>
          <p:cNvPr id="519" name="Google Shape;519;p35"/>
          <p:cNvSpPr txBox="1">
            <a:spLocks noGrp="1"/>
          </p:cNvSpPr>
          <p:nvPr>
            <p:ph type="body" idx="1"/>
          </p:nvPr>
        </p:nvSpPr>
        <p:spPr>
          <a:xfrm>
            <a:off x="715100" y="1216450"/>
            <a:ext cx="6691540" cy="2840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altLang="zh-TW" dirty="0">
                <a:solidFill>
                  <a:schemeClr val="dk1"/>
                </a:solidFill>
              </a:rPr>
              <a:t>WIFI</a:t>
            </a:r>
            <a:r>
              <a:rPr lang="zh-TW" altLang="en-US" dirty="0">
                <a:solidFill>
                  <a:schemeClr val="dk1"/>
                </a:solidFill>
              </a:rPr>
              <a:t>傳送資料</a:t>
            </a:r>
            <a:r>
              <a:rPr lang="en-US" altLang="zh-TW" dirty="0">
                <a:solidFill>
                  <a:schemeClr val="dk1"/>
                </a:solidFill>
              </a:rPr>
              <a:t>—Android Kotlin server+STM32 client</a:t>
            </a:r>
          </a:p>
          <a:p>
            <a:pPr marL="285750" indent="-285750"/>
            <a:r>
              <a:rPr lang="en-US" altLang="zh-TW" dirty="0">
                <a:solidFill>
                  <a:schemeClr val="dk1"/>
                </a:solidFill>
              </a:rPr>
              <a:t>Pressure sensor</a:t>
            </a:r>
          </a:p>
          <a:p>
            <a:pPr marL="285750" indent="-285750"/>
            <a:r>
              <a:rPr lang="en-US" altLang="zh-TW" dirty="0">
                <a:solidFill>
                  <a:schemeClr val="dk1"/>
                </a:solidFill>
              </a:rPr>
              <a:t>APP</a:t>
            </a:r>
            <a:r>
              <a:rPr lang="zh-TW" altLang="en-US" dirty="0">
                <a:solidFill>
                  <a:schemeClr val="dk1"/>
                </a:solidFill>
              </a:rPr>
              <a:t>基礎介面</a:t>
            </a:r>
            <a:endParaRPr lang="en-US" altLang="zh-TW" dirty="0">
              <a:solidFill>
                <a:schemeClr val="dk1"/>
              </a:solidFill>
            </a:endParaRPr>
          </a:p>
          <a:p>
            <a:pPr marL="285750" indent="-285750"/>
            <a:endParaRPr dirty="0">
              <a:solidFill>
                <a:schemeClr val="dk1"/>
              </a:solidFill>
            </a:endParaRPr>
          </a:p>
        </p:txBody>
      </p:sp>
      <p:pic>
        <p:nvPicPr>
          <p:cNvPr id="1026" name="Picture 2" descr="科易KEYES 薄膜壓力感測器">
            <a:extLst>
              <a:ext uri="{FF2B5EF4-FFF2-40B4-BE49-F238E27FC236}">
                <a16:creationId xmlns:a16="http://schemas.microsoft.com/office/drawing/2014/main" id="{F95A2BD4-466B-4249-9053-4FB6F51B3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8760" y="1779270"/>
            <a:ext cx="2602230" cy="260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753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C9D1E0-FA8D-48B2-89ED-18E1412DC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DE5027F-9280-4D97-BDDB-A857112251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圖片版面配置區 3">
            <a:extLst>
              <a:ext uri="{FF2B5EF4-FFF2-40B4-BE49-F238E27FC236}">
                <a16:creationId xmlns:a16="http://schemas.microsoft.com/office/drawing/2014/main" id="{69E2FAAE-FB31-4E11-B1C6-47295E002CA1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27CC8CA-52A6-4AD9-9837-5B47F92D4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161" y="600699"/>
            <a:ext cx="1680542" cy="373519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EE63683-E0C7-4CAE-8332-46675E1FE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963" y="596889"/>
            <a:ext cx="1680542" cy="37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656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6DE061-FA61-48AC-975A-3639A244E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EABBBD8-FCE0-4FB2-A4AC-9738793DD5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圖片版面配置區 3">
            <a:extLst>
              <a:ext uri="{FF2B5EF4-FFF2-40B4-BE49-F238E27FC236}">
                <a16:creationId xmlns:a16="http://schemas.microsoft.com/office/drawing/2014/main" id="{7E866603-9BE6-4C38-A519-2DAF78DD392E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pic>
        <p:nvPicPr>
          <p:cNvPr id="5" name="8cf9b32a-a589-4839-a080-a9882a3e695b">
            <a:hlinkClick r:id="" action="ppaction://media"/>
            <a:extLst>
              <a:ext uri="{FF2B5EF4-FFF2-40B4-BE49-F238E27FC236}">
                <a16:creationId xmlns:a16="http://schemas.microsoft.com/office/drawing/2014/main" id="{834B0352-E376-433D-981E-6D266FE942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4482" y="741396"/>
            <a:ext cx="6015036" cy="338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5"/>
          <p:cNvSpPr txBox="1">
            <a:spLocks noGrp="1"/>
          </p:cNvSpPr>
          <p:nvPr>
            <p:ph type="title"/>
          </p:nvPr>
        </p:nvSpPr>
        <p:spPr>
          <a:xfrm>
            <a:off x="715100" y="438725"/>
            <a:ext cx="460366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Tasks ongoing</a:t>
            </a:r>
            <a:endParaRPr dirty="0"/>
          </a:p>
        </p:txBody>
      </p:sp>
      <p:sp>
        <p:nvSpPr>
          <p:cNvPr id="519" name="Google Shape;519;p35"/>
          <p:cNvSpPr txBox="1">
            <a:spLocks noGrp="1"/>
          </p:cNvSpPr>
          <p:nvPr>
            <p:ph type="body" idx="1"/>
          </p:nvPr>
        </p:nvSpPr>
        <p:spPr>
          <a:xfrm>
            <a:off x="715100" y="1216450"/>
            <a:ext cx="3802200" cy="2840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altLang="zh-TW" dirty="0">
                <a:solidFill>
                  <a:schemeClr val="dk1"/>
                </a:solidFill>
              </a:rPr>
              <a:t>APP</a:t>
            </a:r>
            <a:r>
              <a:rPr lang="zh-TW" altLang="en-US" dirty="0">
                <a:solidFill>
                  <a:schemeClr val="dk1"/>
                </a:solidFill>
              </a:rPr>
              <a:t>播放音樂</a:t>
            </a:r>
            <a:endParaRPr lang="en-US" altLang="zh-TW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65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5"/>
          <p:cNvSpPr txBox="1">
            <a:spLocks noGrp="1"/>
          </p:cNvSpPr>
          <p:nvPr>
            <p:ph type="title"/>
          </p:nvPr>
        </p:nvSpPr>
        <p:spPr>
          <a:xfrm>
            <a:off x="715100" y="438725"/>
            <a:ext cx="460366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Tasks pending</a:t>
            </a:r>
            <a:endParaRPr dirty="0"/>
          </a:p>
        </p:txBody>
      </p:sp>
      <p:sp>
        <p:nvSpPr>
          <p:cNvPr id="519" name="Google Shape;519;p35"/>
          <p:cNvSpPr txBox="1">
            <a:spLocks noGrp="1"/>
          </p:cNvSpPr>
          <p:nvPr>
            <p:ph type="body" idx="1"/>
          </p:nvPr>
        </p:nvSpPr>
        <p:spPr>
          <a:xfrm>
            <a:off x="715100" y="1216450"/>
            <a:ext cx="3802200" cy="2840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zh-TW" altLang="en-US" dirty="0">
                <a:solidFill>
                  <a:schemeClr val="dk1"/>
                </a:solidFill>
              </a:rPr>
              <a:t>手套組合</a:t>
            </a:r>
            <a:endParaRPr lang="en-US" altLang="zh-TW" dirty="0">
              <a:solidFill>
                <a:schemeClr val="dk1"/>
              </a:solidFill>
            </a:endParaRPr>
          </a:p>
          <a:p>
            <a:pPr marL="285750" indent="-285750"/>
            <a:r>
              <a:rPr lang="zh-TW" altLang="en-US" dirty="0">
                <a:solidFill>
                  <a:schemeClr val="dk1"/>
                </a:solidFill>
              </a:rPr>
              <a:t>手勢偵測切換</a:t>
            </a:r>
            <a:r>
              <a:rPr lang="en-US" altLang="zh-TW" dirty="0">
                <a:solidFill>
                  <a:schemeClr val="dk1"/>
                </a:solidFill>
              </a:rPr>
              <a:t>8</a:t>
            </a:r>
            <a:r>
              <a:rPr lang="zh-TW" altLang="en-US" dirty="0">
                <a:solidFill>
                  <a:schemeClr val="dk1"/>
                </a:solidFill>
              </a:rPr>
              <a:t>度</a:t>
            </a:r>
          </a:p>
          <a:p>
            <a:pPr marL="285750" indent="-285750"/>
            <a:r>
              <a:rPr lang="zh-TW" altLang="en-US" dirty="0">
                <a:solidFill>
                  <a:schemeClr val="dk1"/>
                </a:solidFill>
              </a:rPr>
              <a:t>錄音功能</a:t>
            </a:r>
          </a:p>
        </p:txBody>
      </p:sp>
    </p:spTree>
    <p:extLst>
      <p:ext uri="{BB962C8B-B14F-4D97-AF65-F5344CB8AC3E}">
        <p14:creationId xmlns:p14="http://schemas.microsoft.com/office/powerpoint/2010/main" val="2775141139"/>
      </p:ext>
    </p:extLst>
  </p:cSld>
  <p:clrMapOvr>
    <a:masterClrMapping/>
  </p:clrMapOvr>
</p:sld>
</file>

<file path=ppt/theme/theme1.xml><?xml version="1.0" encoding="utf-8"?>
<a:theme xmlns:a="http://schemas.openxmlformats.org/drawingml/2006/main" name="Inventory Control Business Plan by Slidesgo">
  <a:themeElements>
    <a:clrScheme name="Simple Light">
      <a:dk1>
        <a:srgbClr val="191919"/>
      </a:dk1>
      <a:lt1>
        <a:srgbClr val="FFFFFF"/>
      </a:lt1>
      <a:dk2>
        <a:srgbClr val="591837"/>
      </a:dk2>
      <a:lt2>
        <a:srgbClr val="712161"/>
      </a:lt2>
      <a:accent1>
        <a:srgbClr val="E72A90"/>
      </a:accent1>
      <a:accent2>
        <a:srgbClr val="E937EE"/>
      </a:accent2>
      <a:accent3>
        <a:srgbClr val="BB62F1"/>
      </a:accent3>
      <a:accent4>
        <a:srgbClr val="655AEF"/>
      </a:accent4>
      <a:accent5>
        <a:srgbClr val="C5EDE9"/>
      </a:accent5>
      <a:accent6>
        <a:srgbClr val="CBE9C5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</Words>
  <Application>Microsoft Office PowerPoint</Application>
  <PresentationFormat>如螢幕大小 (16:9)</PresentationFormat>
  <Paragraphs>17</Paragraphs>
  <Slides>7</Slides>
  <Notes>5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Righteous</vt:lpstr>
      <vt:lpstr>Archivo</vt:lpstr>
      <vt:lpstr>Arial</vt:lpstr>
      <vt:lpstr>Inventory Control Business Plan by Slidesgo</vt:lpstr>
      <vt:lpstr>Impromptu</vt:lpstr>
      <vt:lpstr>Goal</vt:lpstr>
      <vt:lpstr>Task completed</vt:lpstr>
      <vt:lpstr>PowerPoint 簡報</vt:lpstr>
      <vt:lpstr>PowerPoint 簡報</vt:lpstr>
      <vt:lpstr>Tasks ongoing</vt:lpstr>
      <vt:lpstr>Tasks pending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Impromptu</dc:title>
  <dc:creator>蕭千玓</dc:creator>
  <cp:lastModifiedBy>蕭千玓</cp:lastModifiedBy>
  <cp:revision>38</cp:revision>
  <dcterms:modified xsi:type="dcterms:W3CDTF">2022-12-09T07:20:27Z</dcterms:modified>
</cp:coreProperties>
</file>